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5253C-A80A-C51E-7296-EFB07EB5A849}" v="796" dt="2024-07-14T01:28:37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 Dukerschein" userId="S::edukerschein@my365.bellevue.edu::09e76052-8dbc-4f0f-b290-3b2828d3310d" providerId="AD" clId="Web-{F975253C-A80A-C51E-7296-EFB07EB5A849}"/>
    <pc:docChg chg="addSld modSld sldOrd addMainMaster delMainMaster">
      <pc:chgData name="Eva Dukerschein" userId="S::edukerschein@my365.bellevue.edu::09e76052-8dbc-4f0f-b290-3b2828d3310d" providerId="AD" clId="Web-{F975253C-A80A-C51E-7296-EFB07EB5A849}" dt="2024-07-14T01:28:37.407" v="784" actId="20577"/>
      <pc:docMkLst>
        <pc:docMk/>
      </pc:docMkLst>
      <pc:sldChg chg="addSp modSp mod setBg modClrScheme chgLayout">
        <pc:chgData name="Eva Dukerschein" userId="S::edukerschein@my365.bellevue.edu::09e76052-8dbc-4f0f-b290-3b2828d3310d" providerId="AD" clId="Web-{F975253C-A80A-C51E-7296-EFB07EB5A849}" dt="2024-07-14T00:01:43.176" v="7"/>
        <pc:sldMkLst>
          <pc:docMk/>
          <pc:sldMk cId="109857222" sldId="256"/>
        </pc:sldMkLst>
        <pc:spChg chg="mod">
          <ac:chgData name="Eva Dukerschein" userId="S::edukerschein@my365.bellevue.edu::09e76052-8dbc-4f0f-b290-3b2828d3310d" providerId="AD" clId="Web-{F975253C-A80A-C51E-7296-EFB07EB5A849}" dt="2024-07-14T00:01:43.176" v="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va Dukerschein" userId="S::edukerschein@my365.bellevue.edu::09e76052-8dbc-4f0f-b290-3b2828d3310d" providerId="AD" clId="Web-{F975253C-A80A-C51E-7296-EFB07EB5A849}" dt="2024-07-14T00:01:43.176" v="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Eva Dukerschein" userId="S::edukerschein@my365.bellevue.edu::09e76052-8dbc-4f0f-b290-3b2828d3310d" providerId="AD" clId="Web-{F975253C-A80A-C51E-7296-EFB07EB5A849}" dt="2024-07-14T00:01:43.176" v="7"/>
          <ac:spMkLst>
            <pc:docMk/>
            <pc:sldMk cId="109857222" sldId="256"/>
            <ac:spMk id="9" creationId="{5E5473D2-DD46-DFAF-84EC-264D6CE58B94}"/>
          </ac:spMkLst>
        </pc:spChg>
        <pc:picChg chg="add">
          <ac:chgData name="Eva Dukerschein" userId="S::edukerschein@my365.bellevue.edu::09e76052-8dbc-4f0f-b290-3b2828d3310d" providerId="AD" clId="Web-{F975253C-A80A-C51E-7296-EFB07EB5A849}" dt="2024-07-14T00:01:43.176" v="7"/>
          <ac:picMkLst>
            <pc:docMk/>
            <pc:sldMk cId="109857222" sldId="256"/>
            <ac:picMk id="4" creationId="{A5C16908-DB22-9FFC-4792-92A56F90BC06}"/>
          </ac:picMkLst>
        </pc:picChg>
      </pc:sldChg>
      <pc:sldChg chg="addSp delSp modSp new">
        <pc:chgData name="Eva Dukerschein" userId="S::edukerschein@my365.bellevue.edu::09e76052-8dbc-4f0f-b290-3b2828d3310d" providerId="AD" clId="Web-{F975253C-A80A-C51E-7296-EFB07EB5A849}" dt="2024-07-14T00:09:20.627" v="162"/>
        <pc:sldMkLst>
          <pc:docMk/>
          <pc:sldMk cId="1797909364" sldId="257"/>
        </pc:sldMkLst>
        <pc:spChg chg="mod">
          <ac:chgData name="Eva Dukerschein" userId="S::edukerschein@my365.bellevue.edu::09e76052-8dbc-4f0f-b290-3b2828d3310d" providerId="AD" clId="Web-{F975253C-A80A-C51E-7296-EFB07EB5A849}" dt="2024-07-14T00:04:09.165" v="21" actId="20577"/>
          <ac:spMkLst>
            <pc:docMk/>
            <pc:sldMk cId="1797909364" sldId="257"/>
            <ac:spMk id="2" creationId="{5BFCC04F-F40C-BBBD-BDCD-B9F941829D26}"/>
          </ac:spMkLst>
        </pc:spChg>
        <pc:spChg chg="del">
          <ac:chgData name="Eva Dukerschein" userId="S::edukerschein@my365.bellevue.edu::09e76052-8dbc-4f0f-b290-3b2828d3310d" providerId="AD" clId="Web-{F975253C-A80A-C51E-7296-EFB07EB5A849}" dt="2024-07-14T00:09:20.627" v="162"/>
          <ac:spMkLst>
            <pc:docMk/>
            <pc:sldMk cId="1797909364" sldId="257"/>
            <ac:spMk id="3" creationId="{0488FE50-5E27-CBF1-C9D8-717EC9885565}"/>
          </ac:spMkLst>
        </pc:spChg>
        <pc:spChg chg="mod">
          <ac:chgData name="Eva Dukerschein" userId="S::edukerschein@my365.bellevue.edu::09e76052-8dbc-4f0f-b290-3b2828d3310d" providerId="AD" clId="Web-{F975253C-A80A-C51E-7296-EFB07EB5A849}" dt="2024-07-14T00:08:21.532" v="161" actId="20577"/>
          <ac:spMkLst>
            <pc:docMk/>
            <pc:sldMk cId="1797909364" sldId="257"/>
            <ac:spMk id="4" creationId="{C830D87E-4763-886D-FC38-1883315D4571}"/>
          </ac:spMkLst>
        </pc:spChg>
        <pc:picChg chg="add mod ord">
          <ac:chgData name="Eva Dukerschein" userId="S::edukerschein@my365.bellevue.edu::09e76052-8dbc-4f0f-b290-3b2828d3310d" providerId="AD" clId="Web-{F975253C-A80A-C51E-7296-EFB07EB5A849}" dt="2024-07-14T00:09:20.627" v="162"/>
          <ac:picMkLst>
            <pc:docMk/>
            <pc:sldMk cId="1797909364" sldId="257"/>
            <ac:picMk id="5" creationId="{C30727C0-1DC8-6209-1B42-979C82F2E899}"/>
          </ac:picMkLst>
        </pc:picChg>
      </pc:sldChg>
      <pc:sldChg chg="addSp delSp modSp new ord">
        <pc:chgData name="Eva Dukerschein" userId="S::edukerschein@my365.bellevue.edu::09e76052-8dbc-4f0f-b290-3b2828d3310d" providerId="AD" clId="Web-{F975253C-A80A-C51E-7296-EFB07EB5A849}" dt="2024-07-14T00:12:17.960" v="241"/>
        <pc:sldMkLst>
          <pc:docMk/>
          <pc:sldMk cId="3690218810" sldId="258"/>
        </pc:sldMkLst>
        <pc:spChg chg="mod">
          <ac:chgData name="Eva Dukerschein" userId="S::edukerschein@my365.bellevue.edu::09e76052-8dbc-4f0f-b290-3b2828d3310d" providerId="AD" clId="Web-{F975253C-A80A-C51E-7296-EFB07EB5A849}" dt="2024-07-14T00:10:25.270" v="176" actId="20577"/>
          <ac:spMkLst>
            <pc:docMk/>
            <pc:sldMk cId="3690218810" sldId="258"/>
            <ac:spMk id="2" creationId="{615F2781-D8BA-A95B-11EF-B90833F4D3C3}"/>
          </ac:spMkLst>
        </pc:spChg>
        <pc:spChg chg="mod">
          <ac:chgData name="Eva Dukerschein" userId="S::edukerschein@my365.bellevue.edu::09e76052-8dbc-4f0f-b290-3b2828d3310d" providerId="AD" clId="Web-{F975253C-A80A-C51E-7296-EFB07EB5A849}" dt="2024-07-14T00:11:47.897" v="240" actId="20577"/>
          <ac:spMkLst>
            <pc:docMk/>
            <pc:sldMk cId="3690218810" sldId="258"/>
            <ac:spMk id="3" creationId="{E6CEA6BA-AF72-AE6D-75FA-FFB600BC0F7C}"/>
          </ac:spMkLst>
        </pc:spChg>
        <pc:spChg chg="del">
          <ac:chgData name="Eva Dukerschein" userId="S::edukerschein@my365.bellevue.edu::09e76052-8dbc-4f0f-b290-3b2828d3310d" providerId="AD" clId="Web-{F975253C-A80A-C51E-7296-EFB07EB5A849}" dt="2024-07-14T00:12:17.960" v="241"/>
          <ac:spMkLst>
            <pc:docMk/>
            <pc:sldMk cId="3690218810" sldId="258"/>
            <ac:spMk id="4" creationId="{F60226F1-FA91-C94B-C467-C229544A7134}"/>
          </ac:spMkLst>
        </pc:spChg>
        <pc:picChg chg="add mod ord">
          <ac:chgData name="Eva Dukerschein" userId="S::edukerschein@my365.bellevue.edu::09e76052-8dbc-4f0f-b290-3b2828d3310d" providerId="AD" clId="Web-{F975253C-A80A-C51E-7296-EFB07EB5A849}" dt="2024-07-14T00:12:17.960" v="241"/>
          <ac:picMkLst>
            <pc:docMk/>
            <pc:sldMk cId="3690218810" sldId="258"/>
            <ac:picMk id="5" creationId="{0CC76E46-C388-B422-6CDC-2489F572F5A9}"/>
          </ac:picMkLst>
        </pc:picChg>
      </pc:sldChg>
      <pc:sldChg chg="addSp delSp modSp new">
        <pc:chgData name="Eva Dukerschein" userId="S::edukerschein@my365.bellevue.edu::09e76052-8dbc-4f0f-b290-3b2828d3310d" providerId="AD" clId="Web-{F975253C-A80A-C51E-7296-EFB07EB5A849}" dt="2024-07-14T00:22:24.790" v="345"/>
        <pc:sldMkLst>
          <pc:docMk/>
          <pc:sldMk cId="2921531927" sldId="259"/>
        </pc:sldMkLst>
        <pc:spChg chg="mod">
          <ac:chgData name="Eva Dukerschein" userId="S::edukerschein@my365.bellevue.edu::09e76052-8dbc-4f0f-b290-3b2828d3310d" providerId="AD" clId="Web-{F975253C-A80A-C51E-7296-EFB07EB5A849}" dt="2024-07-14T00:17:11.531" v="248" actId="20577"/>
          <ac:spMkLst>
            <pc:docMk/>
            <pc:sldMk cId="2921531927" sldId="259"/>
            <ac:spMk id="2" creationId="{2F4C3F4F-0B9E-A1BA-2C40-B061EE82F893}"/>
          </ac:spMkLst>
        </pc:spChg>
        <pc:spChg chg="mod">
          <ac:chgData name="Eva Dukerschein" userId="S::edukerschein@my365.bellevue.edu::09e76052-8dbc-4f0f-b290-3b2828d3310d" providerId="AD" clId="Web-{F975253C-A80A-C51E-7296-EFB07EB5A849}" dt="2024-07-14T00:21:54.054" v="344" actId="20577"/>
          <ac:spMkLst>
            <pc:docMk/>
            <pc:sldMk cId="2921531927" sldId="259"/>
            <ac:spMk id="3" creationId="{4C20654A-1F6A-EC4E-59F2-6C26FF994991}"/>
          </ac:spMkLst>
        </pc:spChg>
        <pc:spChg chg="del">
          <ac:chgData name="Eva Dukerschein" userId="S::edukerschein@my365.bellevue.edu::09e76052-8dbc-4f0f-b290-3b2828d3310d" providerId="AD" clId="Web-{F975253C-A80A-C51E-7296-EFB07EB5A849}" dt="2024-07-14T00:22:24.790" v="345"/>
          <ac:spMkLst>
            <pc:docMk/>
            <pc:sldMk cId="2921531927" sldId="259"/>
            <ac:spMk id="4" creationId="{6470E14C-1729-E4D4-18B9-CCE18A5A9AEC}"/>
          </ac:spMkLst>
        </pc:spChg>
        <pc:picChg chg="add mod ord">
          <ac:chgData name="Eva Dukerschein" userId="S::edukerschein@my365.bellevue.edu::09e76052-8dbc-4f0f-b290-3b2828d3310d" providerId="AD" clId="Web-{F975253C-A80A-C51E-7296-EFB07EB5A849}" dt="2024-07-14T00:22:24.790" v="345"/>
          <ac:picMkLst>
            <pc:docMk/>
            <pc:sldMk cId="2921531927" sldId="259"/>
            <ac:picMk id="5" creationId="{0CCBFAE5-8AC1-51CB-0B59-AFC6E25FB640}"/>
          </ac:picMkLst>
        </pc:picChg>
      </pc:sldChg>
      <pc:sldChg chg="addSp delSp modSp new">
        <pc:chgData name="Eva Dukerschein" userId="S::edukerschein@my365.bellevue.edu::09e76052-8dbc-4f0f-b290-3b2828d3310d" providerId="AD" clId="Web-{F975253C-A80A-C51E-7296-EFB07EB5A849}" dt="2024-07-14T01:09:42.415" v="535"/>
        <pc:sldMkLst>
          <pc:docMk/>
          <pc:sldMk cId="785394024" sldId="260"/>
        </pc:sldMkLst>
        <pc:spChg chg="mod">
          <ac:chgData name="Eva Dukerschein" userId="S::edukerschein@my365.bellevue.edu::09e76052-8dbc-4f0f-b290-3b2828d3310d" providerId="AD" clId="Web-{F975253C-A80A-C51E-7296-EFB07EB5A849}" dt="2024-07-14T00:23:49.230" v="359" actId="20577"/>
          <ac:spMkLst>
            <pc:docMk/>
            <pc:sldMk cId="785394024" sldId="260"/>
            <ac:spMk id="2" creationId="{7E087773-EDE0-2889-B655-B130C1080F89}"/>
          </ac:spMkLst>
        </pc:spChg>
        <pc:spChg chg="del">
          <ac:chgData name="Eva Dukerschein" userId="S::edukerschein@my365.bellevue.edu::09e76052-8dbc-4f0f-b290-3b2828d3310d" providerId="AD" clId="Web-{F975253C-A80A-C51E-7296-EFB07EB5A849}" dt="2024-07-14T01:09:42.415" v="535"/>
          <ac:spMkLst>
            <pc:docMk/>
            <pc:sldMk cId="785394024" sldId="260"/>
            <ac:spMk id="3" creationId="{2DA66DF9-FE27-3CCD-48A1-E76E2556FC4B}"/>
          </ac:spMkLst>
        </pc:spChg>
        <pc:spChg chg="mod">
          <ac:chgData name="Eva Dukerschein" userId="S::edukerschein@my365.bellevue.edu::09e76052-8dbc-4f0f-b290-3b2828d3310d" providerId="AD" clId="Web-{F975253C-A80A-C51E-7296-EFB07EB5A849}" dt="2024-07-14T01:09:16.618" v="534" actId="20577"/>
          <ac:spMkLst>
            <pc:docMk/>
            <pc:sldMk cId="785394024" sldId="260"/>
            <ac:spMk id="4" creationId="{B452F2D6-CA2B-908D-57D2-CC270E16FC34}"/>
          </ac:spMkLst>
        </pc:spChg>
        <pc:picChg chg="add mod ord">
          <ac:chgData name="Eva Dukerschein" userId="S::edukerschein@my365.bellevue.edu::09e76052-8dbc-4f0f-b290-3b2828d3310d" providerId="AD" clId="Web-{F975253C-A80A-C51E-7296-EFB07EB5A849}" dt="2024-07-14T01:09:42.415" v="535"/>
          <ac:picMkLst>
            <pc:docMk/>
            <pc:sldMk cId="785394024" sldId="260"/>
            <ac:picMk id="5" creationId="{EF120BDB-046F-4421-9588-8894F41B7830}"/>
          </ac:picMkLst>
        </pc:picChg>
      </pc:sldChg>
      <pc:sldChg chg="addSp delSp modSp new">
        <pc:chgData name="Eva Dukerschein" userId="S::edukerschein@my365.bellevue.edu::09e76052-8dbc-4f0f-b290-3b2828d3310d" providerId="AD" clId="Web-{F975253C-A80A-C51E-7296-EFB07EB5A849}" dt="2024-07-14T01:16:51.705" v="681"/>
        <pc:sldMkLst>
          <pc:docMk/>
          <pc:sldMk cId="3812008876" sldId="261"/>
        </pc:sldMkLst>
        <pc:spChg chg="mod">
          <ac:chgData name="Eva Dukerschein" userId="S::edukerschein@my365.bellevue.edu::09e76052-8dbc-4f0f-b290-3b2828d3310d" providerId="AD" clId="Web-{F975253C-A80A-C51E-7296-EFB07EB5A849}" dt="2024-07-14T00:24:15.965" v="390" actId="20577"/>
          <ac:spMkLst>
            <pc:docMk/>
            <pc:sldMk cId="3812008876" sldId="261"/>
            <ac:spMk id="2" creationId="{E8DC4F96-D7FC-1700-6E64-BD57C6011C40}"/>
          </ac:spMkLst>
        </pc:spChg>
        <pc:spChg chg="mod">
          <ac:chgData name="Eva Dukerschein" userId="S::edukerschein@my365.bellevue.edu::09e76052-8dbc-4f0f-b290-3b2828d3310d" providerId="AD" clId="Web-{F975253C-A80A-C51E-7296-EFB07EB5A849}" dt="2024-07-14T01:15:44.106" v="680" actId="20577"/>
          <ac:spMkLst>
            <pc:docMk/>
            <pc:sldMk cId="3812008876" sldId="261"/>
            <ac:spMk id="3" creationId="{3AB464B6-79A3-4218-0C5A-C96268A1B3D9}"/>
          </ac:spMkLst>
        </pc:spChg>
        <pc:spChg chg="del">
          <ac:chgData name="Eva Dukerschein" userId="S::edukerschein@my365.bellevue.edu::09e76052-8dbc-4f0f-b290-3b2828d3310d" providerId="AD" clId="Web-{F975253C-A80A-C51E-7296-EFB07EB5A849}" dt="2024-07-14T01:16:51.705" v="681"/>
          <ac:spMkLst>
            <pc:docMk/>
            <pc:sldMk cId="3812008876" sldId="261"/>
            <ac:spMk id="4" creationId="{0FC239EA-EA82-AF10-D17E-F958248770EF}"/>
          </ac:spMkLst>
        </pc:spChg>
        <pc:picChg chg="add mod ord">
          <ac:chgData name="Eva Dukerschein" userId="S::edukerschein@my365.bellevue.edu::09e76052-8dbc-4f0f-b290-3b2828d3310d" providerId="AD" clId="Web-{F975253C-A80A-C51E-7296-EFB07EB5A849}" dt="2024-07-14T01:16:51.705" v="681"/>
          <ac:picMkLst>
            <pc:docMk/>
            <pc:sldMk cId="3812008876" sldId="261"/>
            <ac:picMk id="5" creationId="{98E2B4F5-FB54-381F-3A6D-211E8064247A}"/>
          </ac:picMkLst>
        </pc:picChg>
      </pc:sldChg>
      <pc:sldChg chg="addSp delSp modSp new">
        <pc:chgData name="Eva Dukerschein" userId="S::edukerschein@my365.bellevue.edu::09e76052-8dbc-4f0f-b290-3b2828d3310d" providerId="AD" clId="Web-{F975253C-A80A-C51E-7296-EFB07EB5A849}" dt="2024-07-14T01:26:38.714" v="759" actId="20577"/>
        <pc:sldMkLst>
          <pc:docMk/>
          <pc:sldMk cId="3677376574" sldId="262"/>
        </pc:sldMkLst>
        <pc:spChg chg="mod">
          <ac:chgData name="Eva Dukerschein" userId="S::edukerschein@my365.bellevue.edu::09e76052-8dbc-4f0f-b290-3b2828d3310d" providerId="AD" clId="Web-{F975253C-A80A-C51E-7296-EFB07EB5A849}" dt="2024-07-14T00:24:48.731" v="404" actId="20577"/>
          <ac:spMkLst>
            <pc:docMk/>
            <pc:sldMk cId="3677376574" sldId="262"/>
            <ac:spMk id="2" creationId="{18BDCA51-D128-CD00-AC53-EB72C3F357AF}"/>
          </ac:spMkLst>
        </pc:spChg>
        <pc:spChg chg="del">
          <ac:chgData name="Eva Dukerschein" userId="S::edukerschein@my365.bellevue.edu::09e76052-8dbc-4f0f-b290-3b2828d3310d" providerId="AD" clId="Web-{F975253C-A80A-C51E-7296-EFB07EB5A849}" dt="2024-07-14T01:19:42.925" v="682"/>
          <ac:spMkLst>
            <pc:docMk/>
            <pc:sldMk cId="3677376574" sldId="262"/>
            <ac:spMk id="3" creationId="{51872029-86FD-E945-75BD-B8DEE645406D}"/>
          </ac:spMkLst>
        </pc:spChg>
        <pc:spChg chg="mod">
          <ac:chgData name="Eva Dukerschein" userId="S::edukerschein@my365.bellevue.edu::09e76052-8dbc-4f0f-b290-3b2828d3310d" providerId="AD" clId="Web-{F975253C-A80A-C51E-7296-EFB07EB5A849}" dt="2024-07-14T01:26:38.714" v="759" actId="20577"/>
          <ac:spMkLst>
            <pc:docMk/>
            <pc:sldMk cId="3677376574" sldId="262"/>
            <ac:spMk id="4" creationId="{365A0FA6-E04F-769D-757F-30D8C70829F4}"/>
          </ac:spMkLst>
        </pc:spChg>
        <pc:picChg chg="add mod ord">
          <ac:chgData name="Eva Dukerschein" userId="S::edukerschein@my365.bellevue.edu::09e76052-8dbc-4f0f-b290-3b2828d3310d" providerId="AD" clId="Web-{F975253C-A80A-C51E-7296-EFB07EB5A849}" dt="2024-07-14T01:19:42.925" v="682"/>
          <ac:picMkLst>
            <pc:docMk/>
            <pc:sldMk cId="3677376574" sldId="262"/>
            <ac:picMk id="5" creationId="{F55B8131-914F-1F71-C72B-F4599FED2F45}"/>
          </ac:picMkLst>
        </pc:picChg>
      </pc:sldChg>
      <pc:sldChg chg="modSp new">
        <pc:chgData name="Eva Dukerschein" userId="S::edukerschein@my365.bellevue.edu::09e76052-8dbc-4f0f-b290-3b2828d3310d" providerId="AD" clId="Web-{F975253C-A80A-C51E-7296-EFB07EB5A849}" dt="2024-07-14T01:28:37.407" v="784" actId="20577"/>
        <pc:sldMkLst>
          <pc:docMk/>
          <pc:sldMk cId="1960805294" sldId="263"/>
        </pc:sldMkLst>
        <pc:spChg chg="mod">
          <ac:chgData name="Eva Dukerschein" userId="S::edukerschein@my365.bellevue.edu::09e76052-8dbc-4f0f-b290-3b2828d3310d" providerId="AD" clId="Web-{F975253C-A80A-C51E-7296-EFB07EB5A849}" dt="2024-07-14T01:02:30.878" v="406" actId="20577"/>
          <ac:spMkLst>
            <pc:docMk/>
            <pc:sldMk cId="1960805294" sldId="263"/>
            <ac:spMk id="2" creationId="{8BD51B27-276C-5EF1-C907-D881610D6113}"/>
          </ac:spMkLst>
        </pc:spChg>
        <pc:spChg chg="mod">
          <ac:chgData name="Eva Dukerschein" userId="S::edukerschein@my365.bellevue.edu::09e76052-8dbc-4f0f-b290-3b2828d3310d" providerId="AD" clId="Web-{F975253C-A80A-C51E-7296-EFB07EB5A849}" dt="2024-07-14T01:28:37.407" v="784" actId="20577"/>
          <ac:spMkLst>
            <pc:docMk/>
            <pc:sldMk cId="1960805294" sldId="263"/>
            <ac:spMk id="3" creationId="{CA58A57E-5A72-8DD3-873E-6B0D64A37BEE}"/>
          </ac:spMkLst>
        </pc:spChg>
      </pc:sldChg>
      <pc:sldMasterChg chg="del delSldLayout">
        <pc:chgData name="Eva Dukerschein" userId="S::edukerschein@my365.bellevue.edu::09e76052-8dbc-4f0f-b290-3b2828d3310d" providerId="AD" clId="Web-{F975253C-A80A-C51E-7296-EFB07EB5A849}" dt="2024-07-14T00:01:43.176" v="7"/>
        <pc:sldMasterMkLst>
          <pc:docMk/>
          <pc:sldMasterMk cId="2460954070" sldId="2147483660"/>
        </pc:sldMasterMkLst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Eva Dukerschein" userId="S::edukerschein@my365.bellevue.edu::09e76052-8dbc-4f0f-b290-3b2828d3310d" providerId="AD" clId="Web-{F975253C-A80A-C51E-7296-EFB07EB5A849}" dt="2024-07-14T00:01:43.176" v="7"/>
        <pc:sldMasterMkLst>
          <pc:docMk/>
          <pc:sldMasterMk cId="1460020039" sldId="2147483711"/>
        </pc:sldMasterMkLst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3942618458" sldId="2147483700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4107843832" sldId="2147483701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1278628265" sldId="2147483702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2855041402" sldId="2147483703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285473355" sldId="2147483704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1690641590" sldId="2147483705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3746575100" sldId="2147483706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1123712960" sldId="2147483707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588260651" sldId="2147483708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638910971" sldId="2147483709"/>
          </pc:sldLayoutMkLst>
        </pc:sldLayoutChg>
        <pc:sldLayoutChg chg="add">
          <pc:chgData name="Eva Dukerschein" userId="S::edukerschein@my365.bellevue.edu::09e76052-8dbc-4f0f-b290-3b2828d3310d" providerId="AD" clId="Web-{F975253C-A80A-C51E-7296-EFB07EB5A849}" dt="2024-07-14T00:01:43.176" v="7"/>
          <pc:sldLayoutMkLst>
            <pc:docMk/>
            <pc:sldMasterMk cId="1460020039" sldId="2147483711"/>
            <pc:sldLayoutMk cId="1085026278" sldId="214748371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7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4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4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1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26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1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4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2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2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stculture.healthcare/" TargetMode="External"/><Relationship Id="rId2" Type="http://schemas.openxmlformats.org/officeDocument/2006/relationships/hyperlink" Target="https://www.ncbi.nlm.nih.gov/pmc/articles/PMC377651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snet.ahrq.gov/perspective/making-just-culture-reality-one-organizations-approach" TargetMode="External"/><Relationship Id="rId5" Type="http://schemas.openxmlformats.org/officeDocument/2006/relationships/hyperlink" Target="https://doi.org/10.1093/milmed/usac115" TargetMode="External"/><Relationship Id="rId4" Type="http://schemas.openxmlformats.org/officeDocument/2006/relationships/hyperlink" Target="https://www.justculture.healthcare/how-to-implement-a-just-cultu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16908-DB22-9FFC-4792-92A56F90B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" r="13613" b="4"/>
          <a:stretch/>
        </p:blipFill>
        <p:spPr>
          <a:xfrm>
            <a:off x="2" y="10"/>
            <a:ext cx="736775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43394" y="1585762"/>
            <a:ext cx="3788767" cy="2811737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Creating a Just Culture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3395" y="4524046"/>
            <a:ext cx="3614857" cy="1319951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2781-D8BA-A95B-11EF-B90833F4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 company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A6BA-AF72-AE6D-75FA-FFB600BC0F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Shared 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Goals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Attitudes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Values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Initiatives</a:t>
            </a:r>
          </a:p>
          <a:p>
            <a:r>
              <a:rPr lang="en-US" dirty="0"/>
              <a:t>Characterizes an organization</a:t>
            </a:r>
          </a:p>
          <a:p>
            <a:r>
              <a:rPr lang="en-US" dirty="0"/>
              <a:t>Informs leadership</a:t>
            </a:r>
          </a:p>
          <a:p>
            <a:r>
              <a:rPr lang="en-US" dirty="0"/>
              <a:t>Defines overall ethos of company</a:t>
            </a:r>
          </a:p>
        </p:txBody>
      </p:sp>
      <p:pic>
        <p:nvPicPr>
          <p:cNvPr id="5" name="Content Placeholder 4" descr="Smiling women writing">
            <a:extLst>
              <a:ext uri="{FF2B5EF4-FFF2-40B4-BE49-F238E27FC236}">
                <a16:creationId xmlns:a16="http://schemas.microsoft.com/office/drawing/2014/main" id="{0CC76E46-C388-B422-6CDC-2489F572F5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369021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C04F-F40C-BBBD-BDCD-B9F94182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"Just Culture"</a:t>
            </a:r>
          </a:p>
        </p:txBody>
      </p:sp>
      <p:pic>
        <p:nvPicPr>
          <p:cNvPr id="5" name="Content Placeholder 4" descr="Person with stethoscope using tablet">
            <a:extLst>
              <a:ext uri="{FF2B5EF4-FFF2-40B4-BE49-F238E27FC236}">
                <a16:creationId xmlns:a16="http://schemas.microsoft.com/office/drawing/2014/main" id="{C30727C0-1DC8-6209-1B42-979C82F2E8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2775" y="2241592"/>
            <a:ext cx="5181600" cy="351940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0D87E-4763-886D-FC38-1883315D45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Comes from Healthcare</a:t>
            </a:r>
          </a:p>
          <a:p>
            <a:r>
              <a:rPr lang="en-US" dirty="0"/>
              <a:t>Posits the following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Systems are imperfect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Imperfect systems carry risk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All participants play a role in making a system imperfect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All participants share responsibility for risks of imperfect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All participants must learn from incidents to improve system and avoid future incidents</a:t>
            </a:r>
          </a:p>
        </p:txBody>
      </p:sp>
    </p:spTree>
    <p:extLst>
      <p:ext uri="{BB962C8B-B14F-4D97-AF65-F5344CB8AC3E}">
        <p14:creationId xmlns:p14="http://schemas.microsoft.com/office/powerpoint/2010/main" val="1797909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3F4F-0B9E-A1BA-2C40-B061EE82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Cornerstones of a Just 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0654A-1F6A-EC4E-59F2-6C26FF994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Does not assign blame and administer punishment for finding problems</a:t>
            </a:r>
          </a:p>
          <a:p>
            <a:r>
              <a:rPr lang="en-US" dirty="0"/>
              <a:t>Recognizes that incidents are unavoidable</a:t>
            </a:r>
          </a:p>
          <a:p>
            <a:r>
              <a:rPr lang="en-US" dirty="0"/>
              <a:t>Treats learning from incidents as important as preventing incidents</a:t>
            </a:r>
          </a:p>
          <a:p>
            <a:r>
              <a:rPr lang="en-US"/>
              <a:t>Willingness to share knowledge</a:t>
            </a:r>
          </a:p>
          <a:p>
            <a:r>
              <a:rPr lang="en-US" dirty="0"/>
              <a:t>Trust in peers and leadership</a:t>
            </a:r>
          </a:p>
        </p:txBody>
      </p:sp>
      <p:pic>
        <p:nvPicPr>
          <p:cNvPr id="5" name="Content Placeholder 4" descr="Hands holding each other">
            <a:extLst>
              <a:ext uri="{FF2B5EF4-FFF2-40B4-BE49-F238E27FC236}">
                <a16:creationId xmlns:a16="http://schemas.microsoft.com/office/drawing/2014/main" id="{0CCBFAE5-8AC1-51CB-0B59-AFC6E25FB6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292153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7773-EDE0-2889-B655-B130C108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 Just Culture:</a:t>
            </a:r>
            <a:br>
              <a:rPr lang="en-US" dirty="0"/>
            </a:br>
            <a:r>
              <a:rPr lang="en-US" dirty="0"/>
              <a:t>Building Awareness</a:t>
            </a:r>
          </a:p>
        </p:txBody>
      </p:sp>
      <p:pic>
        <p:nvPicPr>
          <p:cNvPr id="5" name="Content Placeholder 4" descr="Woman holding tablet, presenting to seated audience">
            <a:extLst>
              <a:ext uri="{FF2B5EF4-FFF2-40B4-BE49-F238E27FC236}">
                <a16:creationId xmlns:a16="http://schemas.microsoft.com/office/drawing/2014/main" id="{EF120BDB-046F-4421-9588-8894F41B78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2775" y="2274094"/>
            <a:ext cx="5181600" cy="3454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2F2D6-CA2B-908D-57D2-CC270E16F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Take survey's to measure current understanding of organization's culture</a:t>
            </a:r>
          </a:p>
          <a:p>
            <a:r>
              <a:rPr lang="en-US" dirty="0"/>
              <a:t>Educate on importance of Just Culture </a:t>
            </a:r>
            <a:r>
              <a:rPr lang="en-US"/>
              <a:t>in meeting goals</a:t>
            </a:r>
          </a:p>
          <a:p>
            <a:r>
              <a:rPr lang="en-US" dirty="0"/>
              <a:t>Educate on effect of Just Culture on outages and incidents</a:t>
            </a:r>
          </a:p>
          <a:p>
            <a:r>
              <a:rPr lang="en-US" dirty="0"/>
              <a:t>Explain why Just Culture improves outcomes</a:t>
            </a:r>
          </a:p>
        </p:txBody>
      </p:sp>
    </p:spTree>
    <p:extLst>
      <p:ext uri="{BB962C8B-B14F-4D97-AF65-F5344CB8AC3E}">
        <p14:creationId xmlns:p14="http://schemas.microsoft.com/office/powerpoint/2010/main" val="78539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4F96-D7FC-1700-6E64-BD57C601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 a Just Culture:</a:t>
            </a:r>
            <a:br>
              <a:rPr lang="en-US" dirty="0"/>
            </a:br>
            <a:r>
              <a:rPr lang="en-US" dirty="0"/>
              <a:t>Implementing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464B6-79A3-4218-0C5A-C96268A1B3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Eliminate policies that don't support Just Culture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Punishment for errors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Ignore human mistakes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Assign punishment based on severity of outcome</a:t>
            </a:r>
          </a:p>
          <a:p>
            <a:r>
              <a:rPr lang="en-US" dirty="0" err="1"/>
              <a:t>Enstate</a:t>
            </a:r>
            <a:r>
              <a:rPr lang="en-US" dirty="0"/>
              <a:t> policies which support Just Culture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Encourage reports of "near misses"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Support good communication</a:t>
            </a:r>
          </a:p>
        </p:txBody>
      </p:sp>
      <p:pic>
        <p:nvPicPr>
          <p:cNvPr id="5" name="Content Placeholder 4" descr="People greeting customers">
            <a:extLst>
              <a:ext uri="{FF2B5EF4-FFF2-40B4-BE49-F238E27FC236}">
                <a16:creationId xmlns:a16="http://schemas.microsoft.com/office/drawing/2014/main" id="{98E2B4F5-FB54-381F-3A6D-211E806424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09325"/>
            <a:ext cx="5181600" cy="3383937"/>
          </a:xfrm>
        </p:spPr>
      </p:pic>
    </p:spTree>
    <p:extLst>
      <p:ext uri="{BB962C8B-B14F-4D97-AF65-F5344CB8AC3E}">
        <p14:creationId xmlns:p14="http://schemas.microsoft.com/office/powerpoint/2010/main" val="381200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DCA51-D128-CD00-AC53-EB72C3F3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Just Culture:</a:t>
            </a:r>
            <a:br>
              <a:rPr lang="en-US" dirty="0"/>
            </a:br>
            <a:r>
              <a:rPr lang="en-US"/>
              <a:t>Building Trust into Practice</a:t>
            </a:r>
            <a:endParaRPr lang="en-US" dirty="0"/>
          </a:p>
        </p:txBody>
      </p:sp>
      <p:pic>
        <p:nvPicPr>
          <p:cNvPr id="5" name="Content Placeholder 4" descr="Male runner leaving starting block">
            <a:extLst>
              <a:ext uri="{FF2B5EF4-FFF2-40B4-BE49-F238E27FC236}">
                <a16:creationId xmlns:a16="http://schemas.microsoft.com/office/drawing/2014/main" id="{F55B8131-914F-1F71-C72B-F4599FED2F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2775" y="2055664"/>
            <a:ext cx="5181600" cy="38912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A0FA6-E04F-769D-757F-30D8C70829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Incorporate into everyday work</a:t>
            </a:r>
          </a:p>
          <a:p>
            <a:r>
              <a:rPr lang="en-US" dirty="0"/>
              <a:t>Differentiate between different incidents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Human Error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At-Risk Behavior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Reckless Behavior</a:t>
            </a:r>
          </a:p>
          <a:p>
            <a:r>
              <a:rPr lang="en-US" dirty="0"/>
              <a:t>Apply consequences consistent with behavior, not with outcome</a:t>
            </a:r>
          </a:p>
        </p:txBody>
      </p:sp>
    </p:spTree>
    <p:extLst>
      <p:ext uri="{BB962C8B-B14F-4D97-AF65-F5344CB8AC3E}">
        <p14:creationId xmlns:p14="http://schemas.microsoft.com/office/powerpoint/2010/main" val="367737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1B27-276C-5EF1-C907-D881610D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8A57E-5A72-8DD3-873E-6B0D64A37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ea typeface="+mn-lt"/>
                <a:cs typeface="+mn-lt"/>
              </a:rPr>
              <a:t>Boysen, P. G. (2013). Just culture: A foundation for balanced accountability and patient safety. </a:t>
            </a:r>
            <a:r>
              <a:rPr lang="en-US" sz="1400" i="1" dirty="0">
                <a:ea typeface="+mn-lt"/>
                <a:cs typeface="+mn-lt"/>
              </a:rPr>
              <a:t>The Ochsner Journal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i="1" dirty="0">
                <a:ea typeface="+mn-lt"/>
                <a:cs typeface="+mn-lt"/>
              </a:rPr>
              <a:t>13</a:t>
            </a:r>
            <a:r>
              <a:rPr lang="en-US" sz="1400" dirty="0">
                <a:ea typeface="+mn-lt"/>
                <a:cs typeface="+mn-lt"/>
              </a:rPr>
              <a:t>(3), 400–406. </a:t>
            </a:r>
            <a:r>
              <a:rPr lang="en-US" sz="1400" dirty="0">
                <a:ea typeface="+mn-lt"/>
                <a:cs typeface="+mn-lt"/>
                <a:hlinkClick r:id="rId2"/>
              </a:rPr>
              <a:t>https://www.ncbi.nlm.nih.gov/pmc/articles/PMC3776518/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i="1">
                <a:ea typeface="+mn-lt"/>
                <a:cs typeface="+mn-lt"/>
              </a:rPr>
              <a:t>How to Implement a Just Culture | Just Culture in Health Care</a:t>
            </a:r>
            <a:r>
              <a:rPr lang="en-US" sz="1400">
                <a:ea typeface="+mn-lt"/>
                <a:cs typeface="+mn-lt"/>
              </a:rPr>
              <a:t>. (n.d.). </a:t>
            </a:r>
            <a:r>
              <a:rPr lang="en-US" sz="1400">
                <a:ea typeface="+mn-lt"/>
                <a:cs typeface="+mn-lt"/>
                <a:hlinkClick r:id="rId3"/>
              </a:rPr>
              <a:t>Www.justculture.healthcare</a:t>
            </a:r>
            <a:r>
              <a:rPr lang="en-US" sz="1400">
                <a:ea typeface="+mn-lt"/>
                <a:cs typeface="+mn-lt"/>
              </a:rPr>
              <a:t>. </a:t>
            </a:r>
            <a:r>
              <a:rPr lang="en-US" sz="1400" dirty="0">
                <a:ea typeface="+mn-lt"/>
                <a:cs typeface="+mn-lt"/>
                <a:hlinkClick r:id="rId4"/>
              </a:rPr>
              <a:t>https://www.justculture.healthcare/how-to-implement-a-just-culture/</a:t>
            </a:r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Murray, J. S., Clifford, J., Larson, S., Lee, J. K., &amp; </a:t>
            </a:r>
            <a:r>
              <a:rPr lang="en-US" sz="1400" dirty="0" err="1">
                <a:ea typeface="+mn-lt"/>
                <a:cs typeface="+mn-lt"/>
              </a:rPr>
              <a:t>Sculli</a:t>
            </a:r>
            <a:r>
              <a:rPr lang="en-US" sz="1400" dirty="0">
                <a:ea typeface="+mn-lt"/>
                <a:cs typeface="+mn-lt"/>
              </a:rPr>
              <a:t>, G. L. (2022). Implementing Just Culture to Improve Patient Safety. </a:t>
            </a:r>
            <a:r>
              <a:rPr lang="en-US" sz="1400" i="1" dirty="0">
                <a:ea typeface="+mn-lt"/>
                <a:cs typeface="+mn-lt"/>
              </a:rPr>
              <a:t>Military Medicine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i="1" dirty="0">
                <a:ea typeface="+mn-lt"/>
                <a:cs typeface="+mn-lt"/>
              </a:rPr>
              <a:t>188</a:t>
            </a:r>
            <a:r>
              <a:rPr lang="en-US" sz="1400" dirty="0">
                <a:ea typeface="+mn-lt"/>
                <a:cs typeface="+mn-lt"/>
              </a:rPr>
              <a:t>(7-8). </a:t>
            </a:r>
            <a:r>
              <a:rPr lang="en-US" sz="1400" dirty="0">
                <a:ea typeface="+mn-lt"/>
                <a:cs typeface="+mn-lt"/>
                <a:hlinkClick r:id="rId5"/>
              </a:rPr>
              <a:t>https://doi.org/10.1093/milmed/usac115</a:t>
            </a:r>
          </a:p>
          <a:p>
            <a:r>
              <a:rPr lang="en-US" sz="1400">
                <a:ea typeface="+mn-lt"/>
                <a:cs typeface="+mn-lt"/>
              </a:rPr>
              <a:t>Page, A. (2007, October). </a:t>
            </a:r>
            <a:r>
              <a:rPr lang="en-US" sz="1400" i="1">
                <a:ea typeface="+mn-lt"/>
                <a:cs typeface="+mn-lt"/>
              </a:rPr>
              <a:t>Making Just Culture a Reality: One Organization’s Approach</a:t>
            </a:r>
            <a:r>
              <a:rPr lang="en-US" sz="1400">
                <a:ea typeface="+mn-lt"/>
                <a:cs typeface="+mn-lt"/>
              </a:rPr>
              <a:t>. Ahrq.gov. </a:t>
            </a:r>
            <a:r>
              <a:rPr lang="en-US" sz="1400" dirty="0">
                <a:ea typeface="+mn-lt"/>
                <a:cs typeface="+mn-lt"/>
                <a:hlinkClick r:id="rId6"/>
              </a:rPr>
              <a:t>https://psnet.ahrq.gov/perspective/making-just-culture-reality-one-organizations-approach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080529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213B36"/>
      </a:dk2>
      <a:lt2>
        <a:srgbClr val="E8E3E2"/>
      </a:lt2>
      <a:accent1>
        <a:srgbClr val="25AED6"/>
      </a:accent1>
      <a:accent2>
        <a:srgbClr val="14B597"/>
      </a:accent2>
      <a:accent3>
        <a:srgbClr val="21B85C"/>
      </a:accent3>
      <a:accent4>
        <a:srgbClr val="18BA14"/>
      </a:accent4>
      <a:accent5>
        <a:srgbClr val="62B520"/>
      </a:accent5>
      <a:accent6>
        <a:srgbClr val="95AB13"/>
      </a:accent6>
      <a:hlink>
        <a:srgbClr val="4B9331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VanillaVTI</vt:lpstr>
      <vt:lpstr>Creating a Just Culture</vt:lpstr>
      <vt:lpstr>What is a company culture</vt:lpstr>
      <vt:lpstr>What is a "Just Culture"</vt:lpstr>
      <vt:lpstr>Cornerstones of a Just Culture</vt:lpstr>
      <vt:lpstr>Implementing a Just Culture: Building Awareness</vt:lpstr>
      <vt:lpstr>Implementing a Just Culture: Implementing Policies</vt:lpstr>
      <vt:lpstr>Building a Just Culture: Building Trust into Practice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158</cp:revision>
  <dcterms:created xsi:type="dcterms:W3CDTF">2024-07-13T23:58:20Z</dcterms:created>
  <dcterms:modified xsi:type="dcterms:W3CDTF">2024-07-14T01:28:42Z</dcterms:modified>
</cp:coreProperties>
</file>